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0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2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6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3DDB-476D-49C3-9672-016DE31C9EE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0804" y="155542"/>
            <a:ext cx="8632891" cy="6533646"/>
            <a:chOff x="511109" y="204021"/>
            <a:chExt cx="8632891" cy="6376209"/>
          </a:xfrm>
        </p:grpSpPr>
        <p:sp>
          <p:nvSpPr>
            <p:cNvPr id="5" name="Rounded Rectangle 4"/>
            <p:cNvSpPr/>
            <p:nvPr/>
          </p:nvSpPr>
          <p:spPr>
            <a:xfrm>
              <a:off x="3352800" y="204021"/>
              <a:ext cx="2133600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Slope intercept Form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about…understanding the meaning of the parts of the slope intercept equation , also known as the y-intercept form.</a:t>
              </a:r>
            </a:p>
            <a:p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9800" y="983003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989177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502998" y="989332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62800" y="989486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or  -   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11109" y="1613867"/>
              <a:ext cx="1524000" cy="129464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Dependent variable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(The answer to a word problem)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209800" y="1616886"/>
              <a:ext cx="1524000" cy="129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Equal sign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Both sides of the equation must be equal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48100" y="1633704"/>
              <a:ext cx="1524000" cy="127480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Constant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(A value that is multiplied; per, each, rate)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502998" y="1650521"/>
              <a:ext cx="1524000" cy="125799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Independent variable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(The number of times “m” is multiplied)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19796" y="1634099"/>
              <a:ext cx="1524000" cy="127441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Constant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(A value that is added or subtracted)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69859" y="5576051"/>
              <a:ext cx="1524000" cy="10041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 a graph, the rise over run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(the Slope)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48100" y="3074634"/>
              <a:ext cx="1524000" cy="99841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a table is the change of y over the change of x 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553255" y="3070988"/>
              <a:ext cx="1524000" cy="99148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Can be found in a table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(left)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282142" y="3077914"/>
              <a:ext cx="1524000" cy="98456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a table, is the y when x is equal to zero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11109" y="3064063"/>
              <a:ext cx="1524000" cy="99841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Can be found in a table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(right)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24964" y="4262080"/>
              <a:ext cx="1524000" cy="89841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 a sequence, the listed values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357741" y="4209462"/>
              <a:ext cx="1524000" cy="115420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a sequence, is the y when x is equal to zero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633638" y="4198024"/>
              <a:ext cx="1524000" cy="12239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 a sequence, the position of the listed value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282142" y="5576050"/>
              <a:ext cx="1524000" cy="100418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y-intercept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Where a line crosses the y-axis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5478495" y="5660214"/>
            <a:ext cx="1524000" cy="10289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 graph, the first value of an ordered pair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69099" y="5660213"/>
            <a:ext cx="1524000" cy="10289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 graph, the second value of an ordered pair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652404" y="4241624"/>
            <a:ext cx="1638300" cy="127498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a sequence, is the change of y over the change of x 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0804" y="155542"/>
            <a:ext cx="8632891" cy="6182235"/>
            <a:chOff x="511109" y="204021"/>
            <a:chExt cx="8632891" cy="6033266"/>
          </a:xfrm>
        </p:grpSpPr>
        <p:sp>
          <p:nvSpPr>
            <p:cNvPr id="5" name="Rounded Rectangle 4"/>
            <p:cNvSpPr/>
            <p:nvPr/>
          </p:nvSpPr>
          <p:spPr>
            <a:xfrm>
              <a:off x="524965" y="204021"/>
              <a:ext cx="8093540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Slope intercept Form:  Verbal Description (Word Problems)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about…understanding the meaning of the parts of the slope intercept equation , also known as the y-intercept form.</a:t>
              </a:r>
            </a:p>
            <a:p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9800" y="983003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989177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502998" y="989332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62800" y="989486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or  -   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11109" y="1613867"/>
              <a:ext cx="1524000" cy="129464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Dependent variable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(The answer to a word problem)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209800" y="1616886"/>
              <a:ext cx="1524000" cy="129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Equal sign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Both sides of the equation must be equal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48100" y="1633704"/>
              <a:ext cx="1524000" cy="127480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Constant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(A value that is multiplied; per, each, rate)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502998" y="1650521"/>
              <a:ext cx="1524000" cy="125799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Independent variable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(The number of times “m” is multiplied)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19796" y="1634099"/>
              <a:ext cx="1524000" cy="127441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Constant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(A value that is added or subtracted)</a:t>
              </a: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24964" y="4209462"/>
              <a:ext cx="8356777" cy="115420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Sara is running the 1600 meter run at her middle school track meet.  She runs at a rate of 200 meters per minute.  Write an equation that would represent the distance, d, she will have left to run after 5 minutes.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350804" y="3048000"/>
            <a:ext cx="1524000" cy="8382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Distance, d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27204" y="3067050"/>
            <a:ext cx="1524000" cy="8382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679359" y="3048000"/>
            <a:ext cx="1524000" cy="8382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- 200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326095" y="3048000"/>
            <a:ext cx="1524000" cy="8382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059491" y="3048000"/>
            <a:ext cx="1524000" cy="8382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+1600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3095" y="155542"/>
            <a:ext cx="8660600" cy="6182235"/>
            <a:chOff x="483400" y="204021"/>
            <a:chExt cx="8660600" cy="6033266"/>
          </a:xfrm>
        </p:grpSpPr>
        <p:sp>
          <p:nvSpPr>
            <p:cNvPr id="5" name="Rounded Rectangle 4"/>
            <p:cNvSpPr/>
            <p:nvPr/>
          </p:nvSpPr>
          <p:spPr>
            <a:xfrm>
              <a:off x="524964" y="204021"/>
              <a:ext cx="8153400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Slope intercept Form: Using a Table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about…understanding the meaning of the parts of the slope intercept equation , also known as the y-intercept form.</a:t>
              </a:r>
            </a:p>
            <a:p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9800" y="983003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989177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502998" y="989332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62800" y="989486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or  -   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39664" y="1613868"/>
              <a:ext cx="1524000" cy="99841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a table is the change of y over the change of x 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553255" y="1620793"/>
              <a:ext cx="1524000" cy="99148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Can be found in a table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(left)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247506" y="1627719"/>
              <a:ext cx="1524000" cy="98456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a table, is the y when x is equal to zero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83400" y="1610771"/>
              <a:ext cx="1524000" cy="99841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Can be found in a table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(right)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20826"/>
              </p:ext>
            </p:extLst>
          </p:nvPr>
        </p:nvGraphicFramePr>
        <p:xfrm>
          <a:off x="525495" y="3276600"/>
          <a:ext cx="336070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7105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09725"/>
              </p:ext>
            </p:extLst>
          </p:nvPr>
        </p:nvGraphicFramePr>
        <p:xfrm>
          <a:off x="525495" y="54102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5305"/>
                <a:gridCol w="40306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of y (     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1000 - 1400 =       -</a:t>
                      </a:r>
                      <a:r>
                        <a:rPr lang="en-US" baseline="0" dirty="0" smtClean="0"/>
                        <a:t> 400           -200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of x (      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3 - 1 =               +2               +1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3687795" y="2771242"/>
            <a:ext cx="1524000" cy="4206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 = -200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861827" y="3823855"/>
            <a:ext cx="252973" cy="409539"/>
          </a:xfrm>
          <a:custGeom>
            <a:avLst/>
            <a:gdLst>
              <a:gd name="connsiteX0" fmla="*/ 17446 w 252973"/>
              <a:gd name="connsiteY0" fmla="*/ 0 h 409539"/>
              <a:gd name="connsiteX1" fmla="*/ 252973 w 252973"/>
              <a:gd name="connsiteY1" fmla="*/ 207818 h 409539"/>
              <a:gd name="connsiteX2" fmla="*/ 17446 w 252973"/>
              <a:gd name="connsiteY2" fmla="*/ 401781 h 409539"/>
              <a:gd name="connsiteX3" fmla="*/ 17446 w 252973"/>
              <a:gd name="connsiteY3" fmla="*/ 374072 h 409539"/>
              <a:gd name="connsiteX4" fmla="*/ 17446 w 252973"/>
              <a:gd name="connsiteY4" fmla="*/ 387927 h 40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973" h="409539">
                <a:moveTo>
                  <a:pt x="17446" y="0"/>
                </a:moveTo>
                <a:cubicBezTo>
                  <a:pt x="135209" y="70427"/>
                  <a:pt x="252973" y="140855"/>
                  <a:pt x="252973" y="207818"/>
                </a:cubicBezTo>
                <a:cubicBezTo>
                  <a:pt x="252973" y="274781"/>
                  <a:pt x="56701" y="374072"/>
                  <a:pt x="17446" y="401781"/>
                </a:cubicBezTo>
                <a:cubicBezTo>
                  <a:pt x="-21809" y="429490"/>
                  <a:pt x="17446" y="374072"/>
                  <a:pt x="17446" y="374072"/>
                </a:cubicBezTo>
                <a:lnTo>
                  <a:pt x="17446" y="38792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0910" y="3823855"/>
            <a:ext cx="263272" cy="433623"/>
          </a:xfrm>
          <a:custGeom>
            <a:avLst/>
            <a:gdLst>
              <a:gd name="connsiteX0" fmla="*/ 221708 w 263272"/>
              <a:gd name="connsiteY0" fmla="*/ 0 h 433623"/>
              <a:gd name="connsiteX1" fmla="*/ 35 w 263272"/>
              <a:gd name="connsiteY1" fmla="*/ 193963 h 433623"/>
              <a:gd name="connsiteX2" fmla="*/ 235563 w 263272"/>
              <a:gd name="connsiteY2" fmla="*/ 401781 h 433623"/>
              <a:gd name="connsiteX3" fmla="*/ 249417 w 263272"/>
              <a:gd name="connsiteY3" fmla="*/ 429490 h 43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272" h="433623">
                <a:moveTo>
                  <a:pt x="221708" y="0"/>
                </a:moveTo>
                <a:cubicBezTo>
                  <a:pt x="109717" y="63500"/>
                  <a:pt x="-2274" y="127000"/>
                  <a:pt x="35" y="193963"/>
                </a:cubicBezTo>
                <a:cubicBezTo>
                  <a:pt x="2344" y="260926"/>
                  <a:pt x="193999" y="362527"/>
                  <a:pt x="235563" y="401781"/>
                </a:cubicBezTo>
                <a:cubicBezTo>
                  <a:pt x="277127" y="441035"/>
                  <a:pt x="263272" y="435262"/>
                  <a:pt x="249417" y="4294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1827176" y="5524500"/>
            <a:ext cx="174691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847095" y="5867400"/>
            <a:ext cx="174691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08380"/>
              </p:ext>
            </p:extLst>
          </p:nvPr>
        </p:nvGraphicFramePr>
        <p:xfrm>
          <a:off x="4259295" y="3347800"/>
          <a:ext cx="313210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905"/>
                <a:gridCol w="304800"/>
                <a:gridCol w="762000"/>
                <a:gridCol w="457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(-200)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7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6949" y="155542"/>
            <a:ext cx="8646746" cy="6182235"/>
            <a:chOff x="497254" y="204021"/>
            <a:chExt cx="8646746" cy="6033266"/>
          </a:xfrm>
        </p:grpSpPr>
        <p:sp>
          <p:nvSpPr>
            <p:cNvPr id="5" name="Rounded Rectangle 4"/>
            <p:cNvSpPr/>
            <p:nvPr/>
          </p:nvSpPr>
          <p:spPr>
            <a:xfrm>
              <a:off x="531890" y="204021"/>
              <a:ext cx="8146474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Slope intercept Form: Using a Sequence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about…understanding the meaning of the parts of the slope intercept equation , also known as the y-intercept form.</a:t>
              </a:r>
            </a:p>
            <a:p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1524000" cy="43827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9800" y="983003"/>
              <a:ext cx="1524000" cy="4077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989177"/>
              <a:ext cx="1524000" cy="4016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502998" y="989332"/>
              <a:ext cx="1524000" cy="4014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62800" y="989486"/>
              <a:ext cx="1524000" cy="40129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or  -   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97254" y="1530209"/>
              <a:ext cx="1524000" cy="119911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 a sequence, the listed values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162800" y="1539504"/>
              <a:ext cx="1524000" cy="118982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a sequence, is the y when x is equal to zero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502998" y="1559835"/>
              <a:ext cx="1524000" cy="116949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 a sequence, the position of the listed value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3687795" y="1514475"/>
            <a:ext cx="1524000" cy="12287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a sequence, is the change of y over the change of x 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1585" y="4267200"/>
            <a:ext cx="3743215" cy="5098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1400, 1200, 1000, 800, 600, 400, …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10985"/>
              </p:ext>
            </p:extLst>
          </p:nvPr>
        </p:nvGraphicFramePr>
        <p:xfrm>
          <a:off x="4304142" y="4163290"/>
          <a:ext cx="438745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3726"/>
                <a:gridCol w="2193726"/>
              </a:tblGrid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</a:tr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</a:tr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328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336949" y="2877417"/>
            <a:ext cx="1524000" cy="32298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698409" y="2867891"/>
            <a:ext cx="1524000" cy="33250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- 200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352218" y="2877417"/>
            <a:ext cx="1524000" cy="32298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002495" y="2877417"/>
            <a:ext cx="1524000" cy="32298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+1600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6949" y="3706957"/>
            <a:ext cx="1524000" cy="28488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687795" y="3660195"/>
            <a:ext cx="1524000" cy="32211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352218" y="3650668"/>
            <a:ext cx="1524000" cy="3221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012020" y="3650668"/>
            <a:ext cx="1524000" cy="3221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+1600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59573" y="3267919"/>
            <a:ext cx="1524000" cy="28488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98409" y="3267919"/>
            <a:ext cx="1524000" cy="28488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-200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42693" y="3267919"/>
            <a:ext cx="1524000" cy="28488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012020" y="3246279"/>
            <a:ext cx="1524000" cy="28488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0804" y="155542"/>
            <a:ext cx="8632891" cy="6182235"/>
            <a:chOff x="511109" y="204021"/>
            <a:chExt cx="8632891" cy="6033266"/>
          </a:xfrm>
        </p:grpSpPr>
        <p:sp>
          <p:nvSpPr>
            <p:cNvPr id="5" name="Rounded Rectangle 4"/>
            <p:cNvSpPr/>
            <p:nvPr/>
          </p:nvSpPr>
          <p:spPr>
            <a:xfrm>
              <a:off x="3352800" y="204021"/>
              <a:ext cx="2133600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Slope intercept Form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about…understanding the meaning of the parts of the slope intercept equation , also known as the y-intercept form.</a:t>
              </a:r>
            </a:p>
            <a:p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9800" y="983003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989177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502998" y="989332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62800" y="989486"/>
              <a:ext cx="1524000" cy="533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or  -   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55027" y="1674075"/>
              <a:ext cx="1524000" cy="10041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 a graph, the rise over run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162800" y="1668566"/>
              <a:ext cx="1524000" cy="100418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y-intercept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Where a line crosses the y-axis</a:t>
              </a:r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5390206" y="1619068"/>
            <a:ext cx="1524000" cy="10289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 graph, part of an ordered pair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64659" y="1619068"/>
            <a:ext cx="1524000" cy="10289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 graph, part of an ordered pair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971799"/>
            <a:ext cx="5562601" cy="360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8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782</Words>
  <Application>Microsoft Office PowerPoint</Application>
  <PresentationFormat>On-screen Show (4:3)</PresentationFormat>
  <Paragraphs>149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Ann Goynes</dc:creator>
  <cp:lastModifiedBy>Jo Ann Goynes</cp:lastModifiedBy>
  <cp:revision>18</cp:revision>
  <cp:lastPrinted>2014-11-04T21:52:57Z</cp:lastPrinted>
  <dcterms:created xsi:type="dcterms:W3CDTF">2014-01-05T22:43:12Z</dcterms:created>
  <dcterms:modified xsi:type="dcterms:W3CDTF">2014-11-04T21:53:15Z</dcterms:modified>
</cp:coreProperties>
</file>